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8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4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8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77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6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4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51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1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5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76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6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57F02-0DC9-4253-AF57-2B3FA290F7F7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A0C31-DC60-4914-BD7A-CB21D33A5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5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" y="35653"/>
            <a:ext cx="12176484" cy="6786694"/>
          </a:xfrm>
        </p:spPr>
      </p:pic>
    </p:spTree>
    <p:extLst>
      <p:ext uri="{BB962C8B-B14F-4D97-AF65-F5344CB8AC3E}">
        <p14:creationId xmlns:p14="http://schemas.microsoft.com/office/powerpoint/2010/main" val="110171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210906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52" y="11068"/>
            <a:ext cx="12264705" cy="6835865"/>
          </a:xfrm>
        </p:spPr>
      </p:pic>
    </p:spTree>
    <p:extLst>
      <p:ext uri="{BB962C8B-B14F-4D97-AF65-F5344CB8AC3E}">
        <p14:creationId xmlns:p14="http://schemas.microsoft.com/office/powerpoint/2010/main" val="7438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9848"/>
            <a:ext cx="12161433" cy="6778305"/>
          </a:xfrm>
        </p:spPr>
      </p:pic>
    </p:spTree>
    <p:extLst>
      <p:ext uri="{BB962C8B-B14F-4D97-AF65-F5344CB8AC3E}">
        <p14:creationId xmlns:p14="http://schemas.microsoft.com/office/powerpoint/2010/main" val="342984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31459"/>
            <a:ext cx="12191535" cy="6795083"/>
          </a:xfrm>
        </p:spPr>
      </p:pic>
    </p:spTree>
    <p:extLst>
      <p:ext uri="{BB962C8B-B14F-4D97-AF65-F5344CB8AC3E}">
        <p14:creationId xmlns:p14="http://schemas.microsoft.com/office/powerpoint/2010/main" val="1609188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152917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4161603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308687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388671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8" y="4098"/>
            <a:ext cx="12289716" cy="6849805"/>
          </a:xfrm>
        </p:spPr>
      </p:pic>
    </p:spTree>
    <p:extLst>
      <p:ext uri="{BB962C8B-B14F-4D97-AF65-F5344CB8AC3E}">
        <p14:creationId xmlns:p14="http://schemas.microsoft.com/office/powerpoint/2010/main" val="14582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</p:spPr>
      </p:pic>
    </p:spTree>
    <p:extLst>
      <p:ext uri="{BB962C8B-B14F-4D97-AF65-F5344CB8AC3E}">
        <p14:creationId xmlns:p14="http://schemas.microsoft.com/office/powerpoint/2010/main" val="139578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384134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266066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8" y="-29328"/>
            <a:ext cx="12256316" cy="6916657"/>
          </a:xfrm>
        </p:spPr>
      </p:pic>
    </p:spTree>
    <p:extLst>
      <p:ext uri="{BB962C8B-B14F-4D97-AF65-F5344CB8AC3E}">
        <p14:creationId xmlns:p14="http://schemas.microsoft.com/office/powerpoint/2010/main" val="2948794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2310480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208156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335356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1853422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2757858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03" y="-9973"/>
            <a:ext cx="12340206" cy="6877946"/>
          </a:xfrm>
        </p:spPr>
      </p:pic>
    </p:spTree>
    <p:extLst>
      <p:ext uri="{BB962C8B-B14F-4D97-AF65-F5344CB8AC3E}">
        <p14:creationId xmlns:p14="http://schemas.microsoft.com/office/powerpoint/2010/main" val="122969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144201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359017" cy="6858000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3351482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3945122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97" y="-12310"/>
            <a:ext cx="12348594" cy="6882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18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1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29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2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37" y="-30949"/>
            <a:ext cx="12415475" cy="6919898"/>
          </a:xfrm>
        </p:spPr>
      </p:pic>
    </p:spTree>
    <p:extLst>
      <p:ext uri="{BB962C8B-B14F-4D97-AF65-F5344CB8AC3E}">
        <p14:creationId xmlns:p14="http://schemas.microsoft.com/office/powerpoint/2010/main" val="2644489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03" y="-9973"/>
            <a:ext cx="12340206" cy="6877946"/>
          </a:xfrm>
        </p:spPr>
      </p:pic>
    </p:spTree>
    <p:extLst>
      <p:ext uri="{BB962C8B-B14F-4D97-AF65-F5344CB8AC3E}">
        <p14:creationId xmlns:p14="http://schemas.microsoft.com/office/powerpoint/2010/main" val="122691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5" y="-621"/>
            <a:ext cx="12306650" cy="6859243"/>
          </a:xfrm>
        </p:spPr>
      </p:pic>
    </p:spTree>
    <p:extLst>
      <p:ext uri="{BB962C8B-B14F-4D97-AF65-F5344CB8AC3E}">
        <p14:creationId xmlns:p14="http://schemas.microsoft.com/office/powerpoint/2010/main" val="668585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97" y="-12310"/>
            <a:ext cx="12348594" cy="6882621"/>
          </a:xfrm>
        </p:spPr>
      </p:pic>
    </p:spTree>
    <p:extLst>
      <p:ext uri="{BB962C8B-B14F-4D97-AF65-F5344CB8AC3E}">
        <p14:creationId xmlns:p14="http://schemas.microsoft.com/office/powerpoint/2010/main" val="536218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883770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9" y="0"/>
            <a:ext cx="12304419" cy="6858000"/>
          </a:xfrm>
        </p:spPr>
      </p:pic>
    </p:spTree>
    <p:extLst>
      <p:ext uri="{BB962C8B-B14F-4D97-AF65-F5344CB8AC3E}">
        <p14:creationId xmlns:p14="http://schemas.microsoft.com/office/powerpoint/2010/main" val="43982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" y="-20980"/>
            <a:ext cx="12256742" cy="6895758"/>
          </a:xfrm>
        </p:spPr>
      </p:pic>
    </p:spTree>
    <p:extLst>
      <p:ext uri="{BB962C8B-B14F-4D97-AF65-F5344CB8AC3E}">
        <p14:creationId xmlns:p14="http://schemas.microsoft.com/office/powerpoint/2010/main" val="1100093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40206" cy="68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1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40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00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1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53" y="0"/>
            <a:ext cx="1229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52" y="0"/>
            <a:ext cx="12298905" cy="6858000"/>
          </a:xfrm>
        </p:spPr>
      </p:pic>
    </p:spTree>
    <p:extLst>
      <p:ext uri="{BB962C8B-B14F-4D97-AF65-F5344CB8AC3E}">
        <p14:creationId xmlns:p14="http://schemas.microsoft.com/office/powerpoint/2010/main" val="1938095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62" y="-6138"/>
            <a:ext cx="12320924" cy="68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9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70" y="-31458"/>
            <a:ext cx="12411740" cy="6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6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53" y="0"/>
            <a:ext cx="1229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16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1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</p:spPr>
      </p:pic>
    </p:spTree>
    <p:extLst>
      <p:ext uri="{BB962C8B-B14F-4D97-AF65-F5344CB8AC3E}">
        <p14:creationId xmlns:p14="http://schemas.microsoft.com/office/powerpoint/2010/main" val="1346289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1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5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65" y="-115348"/>
            <a:ext cx="12718331" cy="70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8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1" y="0"/>
            <a:ext cx="123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65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3" y="594296"/>
            <a:ext cx="780354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41" y="6393"/>
            <a:ext cx="12281483" cy="68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9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9" cy="6858000"/>
          </a:xfrm>
        </p:spPr>
      </p:pic>
    </p:spTree>
    <p:extLst>
      <p:ext uri="{BB962C8B-B14F-4D97-AF65-F5344CB8AC3E}">
        <p14:creationId xmlns:p14="http://schemas.microsoft.com/office/powerpoint/2010/main" val="217407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9"/>
            <a:ext cx="12192000" cy="6795342"/>
          </a:xfrm>
        </p:spPr>
      </p:pic>
    </p:spTree>
    <p:extLst>
      <p:ext uri="{BB962C8B-B14F-4D97-AF65-F5344CB8AC3E}">
        <p14:creationId xmlns:p14="http://schemas.microsoft.com/office/powerpoint/2010/main" val="4053018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9"/>
            <a:ext cx="12192000" cy="6795342"/>
          </a:xfrm>
        </p:spPr>
      </p:pic>
    </p:spTree>
    <p:extLst>
      <p:ext uri="{BB962C8B-B14F-4D97-AF65-F5344CB8AC3E}">
        <p14:creationId xmlns:p14="http://schemas.microsoft.com/office/powerpoint/2010/main" val="50278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9"/>
            <a:ext cx="12192000" cy="6795342"/>
          </a:xfrm>
        </p:spPr>
      </p:pic>
    </p:spTree>
    <p:extLst>
      <p:ext uri="{BB962C8B-B14F-4D97-AF65-F5344CB8AC3E}">
        <p14:creationId xmlns:p14="http://schemas.microsoft.com/office/powerpoint/2010/main" val="1068679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П_Бук_16.02.23</Template>
  <TotalTime>108</TotalTime>
  <Words>0</Words>
  <Application>Microsoft Office PowerPoint</Application>
  <PresentationFormat>Широкоэкранный</PresentationFormat>
  <Paragraphs>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Романовских</dc:creator>
  <cp:lastModifiedBy>Маргарита Романовских</cp:lastModifiedBy>
  <cp:revision>6</cp:revision>
  <dcterms:created xsi:type="dcterms:W3CDTF">2023-02-17T08:27:53Z</dcterms:created>
  <dcterms:modified xsi:type="dcterms:W3CDTF">2023-02-17T10:16:07Z</dcterms:modified>
</cp:coreProperties>
</file>